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4679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ЛАБРАТОРНАЯ РАБОТА №2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УКОРЕНЕНИЕ ЧЕРЕНКОВ ФАСОЛИ С ПОМОЩЬЮ АНАЛОГОВ </a:t>
            </a:r>
            <a:r>
              <a:rPr lang="ru-RU" i="1" dirty="0" smtClean="0"/>
              <a:t>АУКСИНА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243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/>
          </a:bodyPr>
          <a:lstStyle/>
          <a:p>
            <a:r>
              <a:rPr lang="ru-RU" dirty="0"/>
              <a:t>Одной из функций фитогормона ауксина  является стимулирование корнеобразования. Однако природный ауксин – индолил-3 уксусная кислота – очень быстро разрушается под действием света. Поэтому для индукции корнеобразования применяют стабильные аналоги ауксина. Молодые листья фасоли </a:t>
            </a:r>
            <a:r>
              <a:rPr lang="ru-RU" dirty="0" err="1"/>
              <a:t>высокоспецифично</a:t>
            </a:r>
            <a:r>
              <a:rPr lang="ru-RU" dirty="0"/>
              <a:t> реагируют на препараты </a:t>
            </a:r>
            <a:r>
              <a:rPr lang="ru-RU" dirty="0" err="1"/>
              <a:t>ауксинового</a:t>
            </a:r>
            <a:r>
              <a:rPr lang="ru-RU" dirty="0"/>
              <a:t> действия, образуя корни в зоне крепления к рахису. </a:t>
            </a:r>
            <a:r>
              <a:rPr lang="ru-RU" i="1" dirty="0">
                <a:solidFill>
                  <a:srgbClr val="FF0000"/>
                </a:solidFill>
              </a:rPr>
              <a:t>(рахис — (от греч. </a:t>
            </a:r>
            <a:r>
              <a:rPr lang="ru-RU" i="1" dirty="0" err="1">
                <a:solidFill>
                  <a:srgbClr val="FF0000"/>
                </a:solidFill>
              </a:rPr>
              <a:t>rháchis</a:t>
            </a:r>
            <a:r>
              <a:rPr lang="ru-RU" i="1" dirty="0">
                <a:solidFill>
                  <a:srgbClr val="FF0000"/>
                </a:solidFill>
              </a:rPr>
              <a:t>  - хребет), главная ось (центральная жилка с черешком) сложного листа)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7776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Ход </a:t>
            </a:r>
            <a:r>
              <a:rPr lang="ru-RU" b="1" i="1" dirty="0" smtClean="0"/>
              <a:t>работы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90465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Приготовить </a:t>
            </a:r>
            <a:r>
              <a:rPr lang="ru-RU" dirty="0"/>
              <a:t>растворы </a:t>
            </a:r>
            <a:r>
              <a:rPr lang="ru-RU" dirty="0" err="1"/>
              <a:t>фиторегуляторов</a:t>
            </a:r>
            <a:r>
              <a:rPr lang="ru-RU" dirty="0"/>
              <a:t> заданной концентрации. Положить  в чашки Петри 2 слоя фильтровальной бумаги. </a:t>
            </a:r>
            <a:endParaRPr lang="ru-RU" dirty="0" smtClean="0"/>
          </a:p>
          <a:p>
            <a:r>
              <a:rPr lang="ru-RU" dirty="0" smtClean="0"/>
              <a:t>Залить </a:t>
            </a:r>
            <a:r>
              <a:rPr lang="ru-RU" dirty="0"/>
              <a:t>в каждую чашку 10 мл раствора. Срезать листочки фасоли и выложить их в чашки Петри (по 10 листочков в чашку). </a:t>
            </a:r>
            <a:endParaRPr lang="ru-RU" dirty="0" smtClean="0"/>
          </a:p>
          <a:p>
            <a:r>
              <a:rPr lang="ru-RU" dirty="0" smtClean="0"/>
              <a:t>Поставить </a:t>
            </a:r>
            <a:r>
              <a:rPr lang="ru-RU" dirty="0"/>
              <a:t>в термостат при температуре 25</a:t>
            </a:r>
            <a:r>
              <a:rPr lang="ru-RU" baseline="30000" dirty="0"/>
              <a:t>о</a:t>
            </a:r>
            <a:r>
              <a:rPr lang="ru-RU" dirty="0"/>
              <a:t>С, укрыть от света. Измерения проводить через 7 дней. </a:t>
            </a:r>
            <a:endParaRPr lang="ru-RU" dirty="0" smtClean="0"/>
          </a:p>
          <a:p>
            <a:r>
              <a:rPr lang="ru-RU" dirty="0" smtClean="0"/>
              <a:t>Учесть </a:t>
            </a:r>
            <a:r>
              <a:rPr lang="ru-RU" dirty="0"/>
              <a:t>число образовавшихся корней на каждом листовом черенке. </a:t>
            </a:r>
            <a:endParaRPr lang="ru-RU" dirty="0" smtClean="0"/>
          </a:p>
          <a:p>
            <a:r>
              <a:rPr lang="ru-RU" dirty="0" smtClean="0"/>
              <a:t>Определить </a:t>
            </a:r>
            <a:r>
              <a:rPr lang="ru-RU" dirty="0"/>
              <a:t>среднее по каждому варианту. Построить график зависимости корнеобразования от концентрации </a:t>
            </a:r>
            <a:r>
              <a:rPr lang="ru-RU" dirty="0" err="1"/>
              <a:t>фиторегулятора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Сравнить </a:t>
            </a:r>
            <a:r>
              <a:rPr lang="ru-RU" dirty="0"/>
              <a:t>активность данного </a:t>
            </a:r>
            <a:r>
              <a:rPr lang="ru-RU" dirty="0" err="1"/>
              <a:t>фиторегулятора</a:t>
            </a:r>
            <a:r>
              <a:rPr lang="ru-RU" dirty="0"/>
              <a:t> и стандарта – природного ауксина.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6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3384376"/>
          </a:xfrm>
        </p:spPr>
        <p:txBody>
          <a:bodyPr>
            <a:normAutofit fontScale="90000"/>
          </a:bodyPr>
          <a:lstStyle/>
          <a:p>
            <a:r>
              <a:rPr lang="ru-RU" dirty="0"/>
              <a:t>ЛАБОРАТОРНАЯ РАБОТА 2.1.</a:t>
            </a:r>
            <a:br>
              <a:rPr lang="ru-RU" dirty="0"/>
            </a:br>
            <a:r>
              <a:rPr lang="ru-RU" dirty="0"/>
              <a:t>ОПРЕДЕЛЕНИЕ ЦИТОКИНИНОВОЙ АКТИВНОСТИ ФИТОРЕГУЛЯТОРОВ ПО УВЕЛИЧЕНИЮ МАССЫ СЕМЯДОЛЕЙ </a:t>
            </a:r>
            <a:r>
              <a:rPr lang="ru-RU" dirty="0" smtClean="0"/>
              <a:t>ТЫКВЕННЫХ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416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264696"/>
          </a:xfrm>
        </p:spPr>
        <p:txBody>
          <a:bodyPr>
            <a:normAutofit/>
          </a:bodyPr>
          <a:lstStyle/>
          <a:p>
            <a:r>
              <a:rPr lang="ru-RU" sz="3400" dirty="0" err="1"/>
              <a:t>Цитокинины</a:t>
            </a:r>
            <a:r>
              <a:rPr lang="ru-RU" sz="3400" dirty="0"/>
              <a:t> и их аналоги обладают сильным </a:t>
            </a:r>
            <a:r>
              <a:rPr lang="ru-RU" sz="3400" dirty="0" err="1"/>
              <a:t>аттрагирующим</a:t>
            </a:r>
            <a:r>
              <a:rPr lang="ru-RU" sz="3400" dirty="0"/>
              <a:t> действием и способностью открывать устьица, что обеспечивает приток пластических веществ и воды. Это обуславливает их способность увеличивать массу изолированных семядолей растений. В частности семейства Тыквенные (</a:t>
            </a:r>
            <a:r>
              <a:rPr lang="en-US" sz="3400" dirty="0" err="1"/>
              <a:t>Cucurbitaceae</a:t>
            </a:r>
            <a:r>
              <a:rPr lang="ru-RU" sz="3400" dirty="0" smtClean="0"/>
              <a:t>).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72104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74042"/>
          </a:xfrm>
        </p:spPr>
        <p:txBody>
          <a:bodyPr>
            <a:noAutofit/>
          </a:bodyPr>
          <a:lstStyle/>
          <a:p>
            <a:r>
              <a:rPr lang="ru-RU" sz="3200" b="1" i="1" dirty="0"/>
              <a:t>Ход работы</a:t>
            </a:r>
            <a:r>
              <a:rPr lang="ru-RU" sz="3200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1926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Простерилизовать </a:t>
            </a:r>
            <a:r>
              <a:rPr lang="ru-RU" dirty="0"/>
              <a:t>семена тыквы (огурца) в слабо-розовом растворе марганцово-кислого калия, тщательно промыть водой и поставить на проращивание в термостат на 24-48 часов. </a:t>
            </a:r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/>
              <a:t>раскрытия семенной оболочки выделить семядоли (зародыш удаляется) и взвесить каждую из них на аналитических весах с точностью до третьего знака. </a:t>
            </a:r>
            <a:endParaRPr lang="ru-RU" dirty="0" smtClean="0"/>
          </a:p>
          <a:p>
            <a:r>
              <a:rPr lang="ru-RU" dirty="0" smtClean="0"/>
              <a:t>Поставить </a:t>
            </a:r>
            <a:r>
              <a:rPr lang="ru-RU" dirty="0"/>
              <a:t>растворы </a:t>
            </a:r>
            <a:r>
              <a:rPr lang="ru-RU" dirty="0" err="1"/>
              <a:t>фиторегуляторов</a:t>
            </a:r>
            <a:r>
              <a:rPr lang="ru-RU" dirty="0"/>
              <a:t> роста заданных концентраций. В чашки Петри положить 2 слоя фильтровальной бумаги, расчерченной простым карандашом на 10 или 20 пронумерованных учат ков, и влить 5 мл испытуемого раствора.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каждую чашку выложить предварительно взвешенных семядолей тыквы или 20 огурца. Каждую семядолю выложить в фиксируемый участок. </a:t>
            </a:r>
            <a:endParaRPr lang="ru-RU" dirty="0" smtClean="0"/>
          </a:p>
          <a:p>
            <a:r>
              <a:rPr lang="ru-RU" dirty="0" smtClean="0"/>
              <a:t>Чашки </a:t>
            </a:r>
            <a:r>
              <a:rPr lang="ru-RU" dirty="0"/>
              <a:t>поместить в термостат при температуре 25</a:t>
            </a:r>
            <a:r>
              <a:rPr lang="ru-RU" baseline="30000" dirty="0"/>
              <a:t>о</a:t>
            </a:r>
            <a:r>
              <a:rPr lang="ru-RU" dirty="0"/>
              <a:t>С на 3 </a:t>
            </a:r>
            <a:r>
              <a:rPr lang="ru-RU" dirty="0" err="1"/>
              <a:t>сут</a:t>
            </a:r>
            <a:r>
              <a:rPr lang="ru-RU" dirty="0"/>
              <a:t>., после чего вновь взвесить  каждую семядолю и определить прирост массы. </a:t>
            </a:r>
            <a:endParaRPr lang="ru-RU" dirty="0" smtClean="0"/>
          </a:p>
          <a:p>
            <a:r>
              <a:rPr lang="ru-RU" dirty="0" smtClean="0"/>
              <a:t>Рассчитать </a:t>
            </a:r>
            <a:r>
              <a:rPr lang="ru-RU" dirty="0"/>
              <a:t>средний прирост по варианту и ошибку средней. Построить график зависимости прироста массы от концентрации препарата. Сравнить </a:t>
            </a:r>
            <a:r>
              <a:rPr lang="ru-RU" dirty="0" err="1"/>
              <a:t>цитокининовую</a:t>
            </a:r>
            <a:r>
              <a:rPr lang="ru-RU" dirty="0"/>
              <a:t> активность данного препарата с активностью 6-бензиламинопурина.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0235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ЛАБРАТОРНАЯ РАБОТА №2 УКОРЕНЕНИЕ ЧЕРЕНКОВ ФАСОЛИ С ПОМОЩЬЮ АНАЛОГОВ АУКСИНА</vt:lpstr>
      <vt:lpstr>Презентация PowerPoint</vt:lpstr>
      <vt:lpstr>Ход работы </vt:lpstr>
      <vt:lpstr>ЛАБОРАТОРНАЯ РАБОТА 2.1. ОПРЕДЕЛЕНИЕ ЦИТОКИНИНОВОЙ АКТИВНОСТИ ФИТОРЕГУЛЯТОРОВ ПО УВЕЛИЧЕНИЮ МАССЫ СЕМЯДОЛЕЙ ТЫКВЕННЫХ</vt:lpstr>
      <vt:lpstr>Презентация PowerPoint</vt:lpstr>
      <vt:lpstr>Ход работы.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ЛАБРАТОРНАЯ РАБОТА №2 УКОРЕНЕНИЕ ЧЕРЕНКОВ ФАСОЛИ С ПОМОЩЬЮ АНАЛОГОВ АУКСИНА</dc:title>
  <cp:lastModifiedBy>UserXP</cp:lastModifiedBy>
  <cp:revision>1</cp:revision>
  <dcterms:modified xsi:type="dcterms:W3CDTF">2015-09-11T11:26:47Z</dcterms:modified>
</cp:coreProperties>
</file>